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74" r:id="rId3"/>
    <p:sldId id="270" r:id="rId4"/>
    <p:sldId id="267" r:id="rId5"/>
    <p:sldId id="268" r:id="rId6"/>
    <p:sldId id="275" r:id="rId7"/>
    <p:sldId id="276" r:id="rId8"/>
    <p:sldId id="277" r:id="rId9"/>
    <p:sldId id="26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FF5DCF-F079-1445-A3E9-E4EFE07A4500}">
          <p14:sldIdLst>
            <p14:sldId id="257"/>
            <p14:sldId id="274"/>
            <p14:sldId id="270"/>
            <p14:sldId id="267"/>
            <p14:sldId id="268"/>
            <p14:sldId id="275"/>
            <p14:sldId id="276"/>
            <p14:sldId id="277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>
        <p:scale>
          <a:sx n="94" d="100"/>
          <a:sy n="94" d="100"/>
        </p:scale>
        <p:origin x="-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CF2C1-4534-324D-A206-E4C50EEC6A20}" type="doc">
      <dgm:prSet loTypeId="urn:microsoft.com/office/officeart/2005/8/layout/matrix1" loCatId="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F8F22-E92F-FC44-9371-BA10F7316D68}">
      <dgm:prSet phldrT="[Text]"/>
      <dgm:spPr/>
      <dgm:t>
        <a:bodyPr/>
        <a:lstStyle/>
        <a:p>
          <a:r>
            <a:rPr lang="en-US" dirty="0" smtClean="0"/>
            <a:t>X-CALI</a:t>
          </a:r>
          <a:endParaRPr lang="en-US" dirty="0"/>
        </a:p>
      </dgm:t>
    </dgm:pt>
    <dgm:pt modelId="{84D6C24B-E2E0-774E-A474-EB49C23E6A7D}" type="parTrans" cxnId="{537C3DA1-1E62-EC47-AFED-7135B0E55FF9}">
      <dgm:prSet/>
      <dgm:spPr/>
      <dgm:t>
        <a:bodyPr/>
        <a:lstStyle/>
        <a:p>
          <a:endParaRPr lang="en-US"/>
        </a:p>
      </dgm:t>
    </dgm:pt>
    <dgm:pt modelId="{94081B5D-C26D-7746-A7AF-238656A70C8C}" type="sibTrans" cxnId="{537C3DA1-1E62-EC47-AFED-7135B0E55FF9}">
      <dgm:prSet/>
      <dgm:spPr/>
      <dgm:t>
        <a:bodyPr/>
        <a:lstStyle/>
        <a:p>
          <a:endParaRPr lang="en-US"/>
        </a:p>
      </dgm:t>
    </dgm:pt>
    <dgm:pt modelId="{2E7F5C03-426B-D547-A8CE-5ABD5611E7F3}">
      <dgm:prSet phldrT="[Text]" custT="1"/>
      <dgm:spPr/>
      <dgm:t>
        <a:bodyPr/>
        <a:lstStyle/>
        <a:p>
          <a:r>
            <a:rPr lang="en-US" sz="2300" dirty="0" smtClean="0"/>
            <a:t>Control Systems</a:t>
          </a:r>
        </a:p>
        <a:p>
          <a:r>
            <a:rPr lang="en-US" sz="2300" dirty="0" smtClean="0"/>
            <a:t>Mechanical Design</a:t>
          </a:r>
          <a:endParaRPr lang="en-US" sz="2300" dirty="0"/>
        </a:p>
      </dgm:t>
    </dgm:pt>
    <dgm:pt modelId="{D17F0527-CBF4-1342-BA2C-29E012B92041}" type="parTrans" cxnId="{A1EB1E78-1CD1-C644-B597-D424F32684B6}">
      <dgm:prSet/>
      <dgm:spPr/>
      <dgm:t>
        <a:bodyPr/>
        <a:lstStyle/>
        <a:p>
          <a:endParaRPr lang="en-US"/>
        </a:p>
      </dgm:t>
    </dgm:pt>
    <dgm:pt modelId="{3251CFAC-0EB0-5D40-95C2-CA0C86A74EBD}" type="sibTrans" cxnId="{A1EB1E78-1CD1-C644-B597-D424F32684B6}">
      <dgm:prSet/>
      <dgm:spPr/>
      <dgm:t>
        <a:bodyPr/>
        <a:lstStyle/>
        <a:p>
          <a:endParaRPr lang="en-US"/>
        </a:p>
      </dgm:t>
    </dgm:pt>
    <dgm:pt modelId="{327580AF-DD43-434B-923B-B31D8E65A16B}">
      <dgm:prSet phldrT="[Text]" custT="1"/>
      <dgm:spPr/>
      <dgm:t>
        <a:bodyPr/>
        <a:lstStyle/>
        <a:p>
          <a:r>
            <a:rPr lang="en-US" sz="2300" dirty="0" smtClean="0"/>
            <a:t>Microprocessor Programming</a:t>
          </a:r>
          <a:endParaRPr lang="en-US" sz="2300" dirty="0"/>
        </a:p>
      </dgm:t>
    </dgm:pt>
    <dgm:pt modelId="{DFD39B76-5004-BA46-8FCC-9706E78AC5DC}" type="parTrans" cxnId="{EF044C60-8DDE-4F42-8E33-1F3E53708193}">
      <dgm:prSet/>
      <dgm:spPr/>
      <dgm:t>
        <a:bodyPr/>
        <a:lstStyle/>
        <a:p>
          <a:endParaRPr lang="en-US"/>
        </a:p>
      </dgm:t>
    </dgm:pt>
    <dgm:pt modelId="{676C6062-1BA4-8744-AC18-16DED9981FE0}" type="sibTrans" cxnId="{EF044C60-8DDE-4F42-8E33-1F3E53708193}">
      <dgm:prSet/>
      <dgm:spPr/>
      <dgm:t>
        <a:bodyPr/>
        <a:lstStyle/>
        <a:p>
          <a:endParaRPr lang="en-US"/>
        </a:p>
      </dgm:t>
    </dgm:pt>
    <dgm:pt modelId="{ADD8E614-5A9C-0349-BC73-FD7978A3CF56}">
      <dgm:prSet phldrT="[Text]" custT="1"/>
      <dgm:spPr/>
      <dgm:t>
        <a:bodyPr/>
        <a:lstStyle/>
        <a:p>
          <a:r>
            <a:rPr lang="en-US" sz="2300" dirty="0" smtClean="0"/>
            <a:t>Communication Systems</a:t>
          </a:r>
          <a:endParaRPr lang="en-US" sz="2300" dirty="0"/>
        </a:p>
      </dgm:t>
    </dgm:pt>
    <dgm:pt modelId="{4C20E34D-1A25-9545-8522-C8356D6669B2}" type="parTrans" cxnId="{D0618E69-D2FA-FC40-8F81-684665BACD66}">
      <dgm:prSet/>
      <dgm:spPr/>
      <dgm:t>
        <a:bodyPr/>
        <a:lstStyle/>
        <a:p>
          <a:endParaRPr lang="en-US"/>
        </a:p>
      </dgm:t>
    </dgm:pt>
    <dgm:pt modelId="{45D27D26-8073-474B-A6A8-B8B4318FFED8}" type="sibTrans" cxnId="{D0618E69-D2FA-FC40-8F81-684665BACD66}">
      <dgm:prSet/>
      <dgm:spPr/>
      <dgm:t>
        <a:bodyPr/>
        <a:lstStyle/>
        <a:p>
          <a:endParaRPr lang="en-US"/>
        </a:p>
      </dgm:t>
    </dgm:pt>
    <dgm:pt modelId="{17C983DC-8F9B-FA41-936A-48886AA9DA75}">
      <dgm:prSet phldrT="[Text]" custT="1"/>
      <dgm:spPr/>
      <dgm:t>
        <a:bodyPr/>
        <a:lstStyle/>
        <a:p>
          <a:r>
            <a:rPr lang="en-US" sz="2300" dirty="0" smtClean="0"/>
            <a:t>Algorithm Design</a:t>
          </a:r>
          <a:endParaRPr lang="en-US" sz="2300" dirty="0"/>
        </a:p>
      </dgm:t>
    </dgm:pt>
    <dgm:pt modelId="{D1E1E084-7D2C-9A48-A743-490264642CC0}" type="parTrans" cxnId="{32ADD5CA-12D1-8246-8A73-B95596C13538}">
      <dgm:prSet/>
      <dgm:spPr/>
      <dgm:t>
        <a:bodyPr/>
        <a:lstStyle/>
        <a:p>
          <a:endParaRPr lang="en-US"/>
        </a:p>
      </dgm:t>
    </dgm:pt>
    <dgm:pt modelId="{1DABB6C4-EA5C-3A47-8D8B-97DE88422E93}" type="sibTrans" cxnId="{32ADD5CA-12D1-8246-8A73-B95596C13538}">
      <dgm:prSet/>
      <dgm:spPr/>
      <dgm:t>
        <a:bodyPr/>
        <a:lstStyle/>
        <a:p>
          <a:endParaRPr lang="en-US"/>
        </a:p>
      </dgm:t>
    </dgm:pt>
    <dgm:pt modelId="{86F72B3E-1999-7441-914F-BDE6E006FA9F}" type="pres">
      <dgm:prSet presAssocID="{BBACF2C1-4534-324D-A206-E4C50EEC6A2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04DA5E-9C1A-4648-BA3D-4A6F4B1E2E0C}" type="pres">
      <dgm:prSet presAssocID="{BBACF2C1-4534-324D-A206-E4C50EEC6A20}" presName="matrix" presStyleCnt="0"/>
      <dgm:spPr/>
    </dgm:pt>
    <dgm:pt modelId="{E454B5B5-39D7-5B4A-BE0A-AD11A4D31BB0}" type="pres">
      <dgm:prSet presAssocID="{BBACF2C1-4534-324D-A206-E4C50EEC6A20}" presName="tile1" presStyleLbl="node1" presStyleIdx="0" presStyleCnt="4"/>
      <dgm:spPr/>
      <dgm:t>
        <a:bodyPr/>
        <a:lstStyle/>
        <a:p>
          <a:endParaRPr lang="en-US"/>
        </a:p>
      </dgm:t>
    </dgm:pt>
    <dgm:pt modelId="{DAFB783F-6810-5945-9966-49EAA2FAF213}" type="pres">
      <dgm:prSet presAssocID="{BBACF2C1-4534-324D-A206-E4C50EEC6A2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FA298-4990-AF46-8AD2-8B756E2D1E33}" type="pres">
      <dgm:prSet presAssocID="{BBACF2C1-4534-324D-A206-E4C50EEC6A20}" presName="tile2" presStyleLbl="node1" presStyleIdx="1" presStyleCnt="4"/>
      <dgm:spPr/>
      <dgm:t>
        <a:bodyPr/>
        <a:lstStyle/>
        <a:p>
          <a:endParaRPr lang="en-US"/>
        </a:p>
      </dgm:t>
    </dgm:pt>
    <dgm:pt modelId="{90C10860-F2B5-9A44-8FC2-905336F17031}" type="pres">
      <dgm:prSet presAssocID="{BBACF2C1-4534-324D-A206-E4C50EEC6A2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F1E1A-46D4-894E-AC29-D1D5F97DE3B8}" type="pres">
      <dgm:prSet presAssocID="{BBACF2C1-4534-324D-A206-E4C50EEC6A20}" presName="tile3" presStyleLbl="node1" presStyleIdx="2" presStyleCnt="4"/>
      <dgm:spPr/>
      <dgm:t>
        <a:bodyPr/>
        <a:lstStyle/>
        <a:p>
          <a:endParaRPr lang="en-US"/>
        </a:p>
      </dgm:t>
    </dgm:pt>
    <dgm:pt modelId="{AF8F537C-B5AE-BF4E-BED3-1C9CC2E559F8}" type="pres">
      <dgm:prSet presAssocID="{BBACF2C1-4534-324D-A206-E4C50EEC6A2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FAA96F-5F9C-AC49-BF2A-EFD9D94EF9E7}" type="pres">
      <dgm:prSet presAssocID="{BBACF2C1-4534-324D-A206-E4C50EEC6A20}" presName="tile4" presStyleLbl="node1" presStyleIdx="3" presStyleCnt="4"/>
      <dgm:spPr/>
      <dgm:t>
        <a:bodyPr/>
        <a:lstStyle/>
        <a:p>
          <a:endParaRPr lang="en-US"/>
        </a:p>
      </dgm:t>
    </dgm:pt>
    <dgm:pt modelId="{06DCE2D0-0546-CE44-ABEC-11DE18994D84}" type="pres">
      <dgm:prSet presAssocID="{BBACF2C1-4534-324D-A206-E4C50EEC6A2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60320-6290-9642-8388-662FCDABF542}" type="pres">
      <dgm:prSet presAssocID="{BBACF2C1-4534-324D-A206-E4C50EEC6A20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37C3DA1-1E62-EC47-AFED-7135B0E55FF9}" srcId="{BBACF2C1-4534-324D-A206-E4C50EEC6A20}" destId="{587F8F22-E92F-FC44-9371-BA10F7316D68}" srcOrd="0" destOrd="0" parTransId="{84D6C24B-E2E0-774E-A474-EB49C23E6A7D}" sibTransId="{94081B5D-C26D-7746-A7AF-238656A70C8C}"/>
    <dgm:cxn modelId="{750FD15B-B0AD-B341-AAC6-8BD4BA5F26FC}" type="presOf" srcId="{2E7F5C03-426B-D547-A8CE-5ABD5611E7F3}" destId="{DAFB783F-6810-5945-9966-49EAA2FAF213}" srcOrd="1" destOrd="0" presId="urn:microsoft.com/office/officeart/2005/8/layout/matrix1"/>
    <dgm:cxn modelId="{46F1D8CE-F5C0-F04C-A77F-D7B8192EAA78}" type="presOf" srcId="{327580AF-DD43-434B-923B-B31D8E65A16B}" destId="{2B9FA298-4990-AF46-8AD2-8B756E2D1E33}" srcOrd="0" destOrd="0" presId="urn:microsoft.com/office/officeart/2005/8/layout/matrix1"/>
    <dgm:cxn modelId="{D0618E69-D2FA-FC40-8F81-684665BACD66}" srcId="{587F8F22-E92F-FC44-9371-BA10F7316D68}" destId="{ADD8E614-5A9C-0349-BC73-FD7978A3CF56}" srcOrd="2" destOrd="0" parTransId="{4C20E34D-1A25-9545-8522-C8356D6669B2}" sibTransId="{45D27D26-8073-474B-A6A8-B8B4318FFED8}"/>
    <dgm:cxn modelId="{906C5FE7-7254-E04F-BAE5-980F1F7D229F}" type="presOf" srcId="{2E7F5C03-426B-D547-A8CE-5ABD5611E7F3}" destId="{E454B5B5-39D7-5B4A-BE0A-AD11A4D31BB0}" srcOrd="0" destOrd="0" presId="urn:microsoft.com/office/officeart/2005/8/layout/matrix1"/>
    <dgm:cxn modelId="{54EF5645-ED56-094D-9D08-2F95A904418A}" type="presOf" srcId="{17C983DC-8F9B-FA41-936A-48886AA9DA75}" destId="{06DCE2D0-0546-CE44-ABEC-11DE18994D84}" srcOrd="1" destOrd="0" presId="urn:microsoft.com/office/officeart/2005/8/layout/matrix1"/>
    <dgm:cxn modelId="{A1EB1E78-1CD1-C644-B597-D424F32684B6}" srcId="{587F8F22-E92F-FC44-9371-BA10F7316D68}" destId="{2E7F5C03-426B-D547-A8CE-5ABD5611E7F3}" srcOrd="0" destOrd="0" parTransId="{D17F0527-CBF4-1342-BA2C-29E012B92041}" sibTransId="{3251CFAC-0EB0-5D40-95C2-CA0C86A74EBD}"/>
    <dgm:cxn modelId="{4B366B0A-EE83-F646-A117-B29AB517BD31}" type="presOf" srcId="{ADD8E614-5A9C-0349-BC73-FD7978A3CF56}" destId="{AF8F537C-B5AE-BF4E-BED3-1C9CC2E559F8}" srcOrd="1" destOrd="0" presId="urn:microsoft.com/office/officeart/2005/8/layout/matrix1"/>
    <dgm:cxn modelId="{7DA77847-23C4-2541-9066-E3E186A50487}" type="presOf" srcId="{BBACF2C1-4534-324D-A206-E4C50EEC6A20}" destId="{86F72B3E-1999-7441-914F-BDE6E006FA9F}" srcOrd="0" destOrd="0" presId="urn:microsoft.com/office/officeart/2005/8/layout/matrix1"/>
    <dgm:cxn modelId="{32ADD5CA-12D1-8246-8A73-B95596C13538}" srcId="{587F8F22-E92F-FC44-9371-BA10F7316D68}" destId="{17C983DC-8F9B-FA41-936A-48886AA9DA75}" srcOrd="3" destOrd="0" parTransId="{D1E1E084-7D2C-9A48-A743-490264642CC0}" sibTransId="{1DABB6C4-EA5C-3A47-8D8B-97DE88422E93}"/>
    <dgm:cxn modelId="{EF044C60-8DDE-4F42-8E33-1F3E53708193}" srcId="{587F8F22-E92F-FC44-9371-BA10F7316D68}" destId="{327580AF-DD43-434B-923B-B31D8E65A16B}" srcOrd="1" destOrd="0" parTransId="{DFD39B76-5004-BA46-8FCC-9706E78AC5DC}" sibTransId="{676C6062-1BA4-8744-AC18-16DED9981FE0}"/>
    <dgm:cxn modelId="{2B6E3E10-DAF6-B84F-BC89-2434E42D73CA}" type="presOf" srcId="{327580AF-DD43-434B-923B-B31D8E65A16B}" destId="{90C10860-F2B5-9A44-8FC2-905336F17031}" srcOrd="1" destOrd="0" presId="urn:microsoft.com/office/officeart/2005/8/layout/matrix1"/>
    <dgm:cxn modelId="{9117390C-76DC-5B48-B961-3AF8319F97A0}" type="presOf" srcId="{17C983DC-8F9B-FA41-936A-48886AA9DA75}" destId="{35FAA96F-5F9C-AC49-BF2A-EFD9D94EF9E7}" srcOrd="0" destOrd="0" presId="urn:microsoft.com/office/officeart/2005/8/layout/matrix1"/>
    <dgm:cxn modelId="{2620353C-99F9-B045-91B2-4B3B5CB1190D}" type="presOf" srcId="{ADD8E614-5A9C-0349-BC73-FD7978A3CF56}" destId="{AD4F1E1A-46D4-894E-AC29-D1D5F97DE3B8}" srcOrd="0" destOrd="0" presId="urn:microsoft.com/office/officeart/2005/8/layout/matrix1"/>
    <dgm:cxn modelId="{0A66A47E-06D4-9E4C-8306-7FEAF9E1F0F2}" type="presOf" srcId="{587F8F22-E92F-FC44-9371-BA10F7316D68}" destId="{C1060320-6290-9642-8388-662FCDABF542}" srcOrd="0" destOrd="0" presId="urn:microsoft.com/office/officeart/2005/8/layout/matrix1"/>
    <dgm:cxn modelId="{7CC7EDA0-B96E-6F40-A70E-66D82AEC5F5D}" type="presParOf" srcId="{86F72B3E-1999-7441-914F-BDE6E006FA9F}" destId="{AA04DA5E-9C1A-4648-BA3D-4A6F4B1E2E0C}" srcOrd="0" destOrd="0" presId="urn:microsoft.com/office/officeart/2005/8/layout/matrix1"/>
    <dgm:cxn modelId="{CFED336A-CC4D-6541-9A83-8D592D2A6E29}" type="presParOf" srcId="{AA04DA5E-9C1A-4648-BA3D-4A6F4B1E2E0C}" destId="{E454B5B5-39D7-5B4A-BE0A-AD11A4D31BB0}" srcOrd="0" destOrd="0" presId="urn:microsoft.com/office/officeart/2005/8/layout/matrix1"/>
    <dgm:cxn modelId="{95A49667-9AFB-5A4A-8CFB-7D5BEDBA5B7E}" type="presParOf" srcId="{AA04DA5E-9C1A-4648-BA3D-4A6F4B1E2E0C}" destId="{DAFB783F-6810-5945-9966-49EAA2FAF213}" srcOrd="1" destOrd="0" presId="urn:microsoft.com/office/officeart/2005/8/layout/matrix1"/>
    <dgm:cxn modelId="{9A1F003B-752C-ED47-AF83-33592CD1F0B6}" type="presParOf" srcId="{AA04DA5E-9C1A-4648-BA3D-4A6F4B1E2E0C}" destId="{2B9FA298-4990-AF46-8AD2-8B756E2D1E33}" srcOrd="2" destOrd="0" presId="urn:microsoft.com/office/officeart/2005/8/layout/matrix1"/>
    <dgm:cxn modelId="{902BF1FC-2280-6F49-937A-A0B51BACB884}" type="presParOf" srcId="{AA04DA5E-9C1A-4648-BA3D-4A6F4B1E2E0C}" destId="{90C10860-F2B5-9A44-8FC2-905336F17031}" srcOrd="3" destOrd="0" presId="urn:microsoft.com/office/officeart/2005/8/layout/matrix1"/>
    <dgm:cxn modelId="{582D8AB0-FA5A-7546-A4E2-76FE6D5D2755}" type="presParOf" srcId="{AA04DA5E-9C1A-4648-BA3D-4A6F4B1E2E0C}" destId="{AD4F1E1A-46D4-894E-AC29-D1D5F97DE3B8}" srcOrd="4" destOrd="0" presId="urn:microsoft.com/office/officeart/2005/8/layout/matrix1"/>
    <dgm:cxn modelId="{C098B705-CB6E-5D4E-8649-145B763A7382}" type="presParOf" srcId="{AA04DA5E-9C1A-4648-BA3D-4A6F4B1E2E0C}" destId="{AF8F537C-B5AE-BF4E-BED3-1C9CC2E559F8}" srcOrd="5" destOrd="0" presId="urn:microsoft.com/office/officeart/2005/8/layout/matrix1"/>
    <dgm:cxn modelId="{0FFDBC85-D4C3-6D43-9A21-E425ABBC90AF}" type="presParOf" srcId="{AA04DA5E-9C1A-4648-BA3D-4A6F4B1E2E0C}" destId="{35FAA96F-5F9C-AC49-BF2A-EFD9D94EF9E7}" srcOrd="6" destOrd="0" presId="urn:microsoft.com/office/officeart/2005/8/layout/matrix1"/>
    <dgm:cxn modelId="{F00DB2AC-771E-DF4E-A2E7-F63BA4C2807E}" type="presParOf" srcId="{AA04DA5E-9C1A-4648-BA3D-4A6F4B1E2E0C}" destId="{06DCE2D0-0546-CE44-ABEC-11DE18994D84}" srcOrd="7" destOrd="0" presId="urn:microsoft.com/office/officeart/2005/8/layout/matrix1"/>
    <dgm:cxn modelId="{6F61730D-F851-7D49-8634-A49ACEE014F9}" type="presParOf" srcId="{86F72B3E-1999-7441-914F-BDE6E006FA9F}" destId="{C1060320-6290-9642-8388-662FCDABF54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4B5B5-39D7-5B4A-BE0A-AD11A4D31BB0}">
      <dsp:nvSpPr>
        <dsp:cNvPr id="0" name=""/>
        <dsp:cNvSpPr/>
      </dsp:nvSpPr>
      <dsp:spPr>
        <a:xfrm rot="16200000">
          <a:off x="612204" y="-612204"/>
          <a:ext cx="1373296" cy="2597704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Control Systems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Mechanical Design</a:t>
          </a:r>
          <a:endParaRPr lang="en-US" sz="2300" kern="1200" dirty="0"/>
        </a:p>
      </dsp:txBody>
      <dsp:txXfrm rot="5400000">
        <a:off x="0" y="0"/>
        <a:ext cx="2597704" cy="1029972"/>
      </dsp:txXfrm>
    </dsp:sp>
    <dsp:sp modelId="{2B9FA298-4990-AF46-8AD2-8B756E2D1E33}">
      <dsp:nvSpPr>
        <dsp:cNvPr id="0" name=""/>
        <dsp:cNvSpPr/>
      </dsp:nvSpPr>
      <dsp:spPr>
        <a:xfrm>
          <a:off x="2597704" y="0"/>
          <a:ext cx="2597704" cy="137329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Microprocessor Programming</a:t>
          </a:r>
          <a:endParaRPr lang="en-US" sz="2300" kern="1200" dirty="0"/>
        </a:p>
      </dsp:txBody>
      <dsp:txXfrm>
        <a:off x="2597704" y="0"/>
        <a:ext cx="2597704" cy="1029972"/>
      </dsp:txXfrm>
    </dsp:sp>
    <dsp:sp modelId="{AD4F1E1A-46D4-894E-AC29-D1D5F97DE3B8}">
      <dsp:nvSpPr>
        <dsp:cNvPr id="0" name=""/>
        <dsp:cNvSpPr/>
      </dsp:nvSpPr>
      <dsp:spPr>
        <a:xfrm rot="10800000">
          <a:off x="0" y="1373296"/>
          <a:ext cx="2597704" cy="1373296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Communication Systems</a:t>
          </a:r>
          <a:endParaRPr lang="en-US" sz="2300" kern="1200" dirty="0"/>
        </a:p>
      </dsp:txBody>
      <dsp:txXfrm rot="10800000">
        <a:off x="0" y="1716619"/>
        <a:ext cx="2597704" cy="1029972"/>
      </dsp:txXfrm>
    </dsp:sp>
    <dsp:sp modelId="{35FAA96F-5F9C-AC49-BF2A-EFD9D94EF9E7}">
      <dsp:nvSpPr>
        <dsp:cNvPr id="0" name=""/>
        <dsp:cNvSpPr/>
      </dsp:nvSpPr>
      <dsp:spPr>
        <a:xfrm rot="5400000">
          <a:off x="3209909" y="761091"/>
          <a:ext cx="1373296" cy="2597704"/>
        </a:xfrm>
        <a:prstGeom prst="round1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Design</a:t>
          </a:r>
          <a:endParaRPr lang="en-US" sz="2300" kern="1200" dirty="0"/>
        </a:p>
      </dsp:txBody>
      <dsp:txXfrm rot="-5400000">
        <a:off x="2597705" y="1716619"/>
        <a:ext cx="2597704" cy="1029972"/>
      </dsp:txXfrm>
    </dsp:sp>
    <dsp:sp modelId="{C1060320-6290-9642-8388-662FCDABF542}">
      <dsp:nvSpPr>
        <dsp:cNvPr id="0" name=""/>
        <dsp:cNvSpPr/>
      </dsp:nvSpPr>
      <dsp:spPr>
        <a:xfrm>
          <a:off x="1818393" y="1029971"/>
          <a:ext cx="1558623" cy="686648"/>
        </a:xfrm>
        <a:prstGeom prst="round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X-CALI</a:t>
          </a:r>
          <a:endParaRPr lang="en-US" sz="2800" kern="1200" dirty="0"/>
        </a:p>
      </dsp:txBody>
      <dsp:txXfrm>
        <a:off x="1851912" y="1063490"/>
        <a:ext cx="1491585" cy="619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47D52-067C-E843-BF6D-AC5E54DB462F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47D74-31DA-3F4E-83EA-77074D0C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4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1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5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6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4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2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4FEA8-B63D-D94F-9C19-6EF34024B3A8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FCB3-D474-8E48-A99C-7744689A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xcali.ml/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xcali.ml/abou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hyperlink" Target="http://xcali.ml/contac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20313" y="2213659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Taha</a:t>
            </a:r>
            <a:r>
              <a:rPr lang="en-US" dirty="0" smtClean="0"/>
              <a:t> Doğan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Sezgin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2588" y="2213659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Hande</a:t>
            </a:r>
            <a:r>
              <a:rPr lang="en-US" dirty="0" smtClean="0"/>
              <a:t> </a:t>
            </a:r>
            <a:r>
              <a:rPr lang="en-US" dirty="0" err="1" smtClean="0"/>
              <a:t>Bayazıt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Oytun</a:t>
            </a:r>
            <a:r>
              <a:rPr lang="en-US" dirty="0" smtClean="0"/>
              <a:t> </a:t>
            </a:r>
            <a:r>
              <a:rPr lang="en-US" dirty="0" err="1" smtClean="0"/>
              <a:t>Akpulat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30600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78" y="1"/>
            <a:ext cx="3474721" cy="217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433880"/>
            <a:ext cx="3530600" cy="2424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2588" y="3745590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Emre Doğan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Taha</a:t>
            </a:r>
            <a:r>
              <a:rPr lang="en-US" dirty="0" smtClean="0"/>
              <a:t> Doğan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7149" r="10422"/>
          <a:stretch/>
        </p:blipFill>
        <p:spPr>
          <a:xfrm>
            <a:off x="8632659" y="4914900"/>
            <a:ext cx="3559341" cy="1943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20312" y="3919094"/>
            <a:ext cx="207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Burak</a:t>
            </a:r>
            <a:r>
              <a:rPr lang="en-US" dirty="0" smtClean="0"/>
              <a:t> </a:t>
            </a:r>
            <a:r>
              <a:rPr lang="en-US" dirty="0" err="1" smtClean="0"/>
              <a:t>Sezgin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Oytun</a:t>
            </a:r>
            <a:r>
              <a:rPr lang="en-US" dirty="0" smtClean="0"/>
              <a:t> </a:t>
            </a:r>
            <a:r>
              <a:rPr lang="en-US" dirty="0" err="1" smtClean="0"/>
              <a:t>Akpulat</a:t>
            </a:r>
            <a:endParaRPr lang="en-US" dirty="0" smtClean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472535572"/>
              </p:ext>
            </p:extLst>
          </p:nvPr>
        </p:nvGraphicFramePr>
        <p:xfrm>
          <a:off x="3521868" y="2054008"/>
          <a:ext cx="5195410" cy="2746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718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Foreseeable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690688"/>
            <a:ext cx="787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0127" y="19887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www.xcali.ml</a:t>
            </a:r>
            <a:r>
              <a:rPr lang="en-US" dirty="0" smtClean="0">
                <a:hlinkClick r:id="rId2"/>
              </a:rPr>
              <a:t>/</a:t>
            </a:r>
            <a:br>
              <a:rPr lang="en-US" dirty="0" smtClean="0">
                <a:hlinkClick r:id="rId2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39" y="1164718"/>
            <a:ext cx="8758843" cy="5474277"/>
          </a:xfrm>
        </p:spPr>
      </p:pic>
    </p:spTree>
    <p:extLst>
      <p:ext uri="{BB962C8B-B14F-4D97-AF65-F5344CB8AC3E}">
        <p14:creationId xmlns:p14="http://schemas.microsoft.com/office/powerpoint/2010/main" val="147468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0" y="-144464"/>
            <a:ext cx="10515600" cy="1325563"/>
          </a:xfrm>
        </p:spPr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66" y="1181099"/>
            <a:ext cx="9544767" cy="4995864"/>
          </a:xfrm>
        </p:spPr>
      </p:pic>
    </p:spTree>
    <p:extLst>
      <p:ext uri="{BB962C8B-B14F-4D97-AF65-F5344CB8AC3E}">
        <p14:creationId xmlns:p14="http://schemas.microsoft.com/office/powerpoint/2010/main" val="68475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Analysis and Funding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830316"/>
              </p:ext>
            </p:extLst>
          </p:nvPr>
        </p:nvGraphicFramePr>
        <p:xfrm>
          <a:off x="2067339" y="1717883"/>
          <a:ext cx="8262730" cy="432583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62213"/>
                <a:gridCol w="1597175"/>
                <a:gridCol w="2111747"/>
                <a:gridCol w="2191595"/>
              </a:tblGrid>
              <a:tr h="2455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Product Name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Price Per Product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Quantity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Price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Raspberry Pi 3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181.65 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181.65₺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71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HC-SR04 Arduino Ultrasonic Distance Sensor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5.50₺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847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E18 D80NK Infrared Sensor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22.75₺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Logitech C270 Webcam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115.75₺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115.75₺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L298N Motor Driver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Ball transfer unit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45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Robot Chassis &amp; Wheels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Jumper Cables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10.00₺/set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15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11.1V 1300mA LIPO Battery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69.50₺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69.50₺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455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LIPO Battery Charger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45.00₺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411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24V-5V 3A DC to DC USB Power Module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6.65₺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91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TOTAL PRICE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607.75₺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90" y="0"/>
            <a:ext cx="2596717" cy="25967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48" y="2078254"/>
            <a:ext cx="4385834" cy="2925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782" y="3541243"/>
            <a:ext cx="2880304" cy="28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 smtClean="0"/>
              <a:t>Project Deliverables</a:t>
            </a:r>
            <a:r>
              <a:rPr lang="en-US" dirty="0"/>
              <a:t>	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-1" y="985837"/>
          <a:ext cx="7929563" cy="5354671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4198468"/>
                <a:gridCol w="3731095"/>
              </a:tblGrid>
              <a:tr h="318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Work Package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Corresponding Deliverable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187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Research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Tentative Report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913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Component Tests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Results and analysis of the component tests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Communications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Results of the procedure of receiving&amp; processing data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Mechanical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Driving tests and analysis of the </a:t>
                      </a:r>
                      <a:r>
                        <a:rPr lang="en-US" sz="2000" b="0" dirty="0" smtClean="0">
                          <a:effectLst/>
                        </a:rPr>
                        <a:t>robot’s performance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7034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Software Subsystem Design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Documentation of the algorithms and debugging </a:t>
                      </a:r>
                      <a:r>
                        <a:rPr lang="en-US" sz="2000" b="0" dirty="0" smtClean="0">
                          <a:effectLst/>
                        </a:rPr>
                        <a:t>results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37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Overall System Implementation&amp; Tests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 robot completing the labyrinth by itself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4101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Demonstration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 robot completing the labyrinth collaboratively with the other groups.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product within its package.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7726" r="4627"/>
          <a:stretch/>
        </p:blipFill>
        <p:spPr>
          <a:xfrm>
            <a:off x="8146028" y="0"/>
            <a:ext cx="4045972" cy="29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6272" y="4789255"/>
            <a:ext cx="4352925" cy="12543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PDF Version of the Manual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www.xcali.ml/about.html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2" y="2363558"/>
            <a:ext cx="3574094" cy="2236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08" y="2379663"/>
            <a:ext cx="3289857" cy="2379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17720">
            <a:off x="4501331" y="2650636"/>
            <a:ext cx="3357472" cy="16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9" r="209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r="-2" b="183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Customer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sz="1800" dirty="0"/>
              <a:t> 2 year warranty supplied.</a:t>
            </a:r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r>
              <a:rPr lang="en-US" sz="1800" dirty="0"/>
              <a:t> Maintenance &amp; Repair.</a:t>
            </a:r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xcali.ml/contact.html</a:t>
            </a: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  <a:p>
            <a:pPr>
              <a:buFont typeface="Wingdings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4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256</Words>
  <Application>Microsoft Macintosh PowerPoint</Application>
  <PresentationFormat>Widescreen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Times New Roman</vt:lpstr>
      <vt:lpstr>Wingdings</vt:lpstr>
      <vt:lpstr>Arial</vt:lpstr>
      <vt:lpstr>Office Theme</vt:lpstr>
      <vt:lpstr>PowerPoint Presentation</vt:lpstr>
      <vt:lpstr>http://www.xcali.ml/ </vt:lpstr>
      <vt:lpstr>Package Management</vt:lpstr>
      <vt:lpstr>Cost Analysis and Funding</vt:lpstr>
      <vt:lpstr>PowerPoint Presentation</vt:lpstr>
      <vt:lpstr>Project Deliverables </vt:lpstr>
      <vt:lpstr>Product Deliverables</vt:lpstr>
      <vt:lpstr>PowerPoint Presentation</vt:lpstr>
      <vt:lpstr>Customer Care</vt:lpstr>
      <vt:lpstr>Foreseeable Difficulties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Emre Doğan</dc:creator>
  <cp:lastModifiedBy>Emre Doğan</cp:lastModifiedBy>
  <cp:revision>22</cp:revision>
  <dcterms:created xsi:type="dcterms:W3CDTF">2018-01-01T18:43:36Z</dcterms:created>
  <dcterms:modified xsi:type="dcterms:W3CDTF">2018-01-03T05:48:06Z</dcterms:modified>
</cp:coreProperties>
</file>